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BA"/>
    <a:srgbClr val="FDC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423B-14BE-4919-A1DD-6723F3BCC695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315A-D855-43D2-9420-8A4B1E5369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423B-14BE-4919-A1DD-6723F3BCC695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315A-D855-43D2-9420-8A4B1E5369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5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423B-14BE-4919-A1DD-6723F3BCC695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315A-D855-43D2-9420-8A4B1E5369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7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423B-14BE-4919-A1DD-6723F3BCC695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315A-D855-43D2-9420-8A4B1E5369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8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423B-14BE-4919-A1DD-6723F3BCC695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315A-D855-43D2-9420-8A4B1E5369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7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423B-14BE-4919-A1DD-6723F3BCC695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315A-D855-43D2-9420-8A4B1E5369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7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423B-14BE-4919-A1DD-6723F3BCC695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315A-D855-43D2-9420-8A4B1E5369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1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423B-14BE-4919-A1DD-6723F3BCC695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315A-D855-43D2-9420-8A4B1E5369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3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423B-14BE-4919-A1DD-6723F3BCC695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315A-D855-43D2-9420-8A4B1E5369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99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423B-14BE-4919-A1DD-6723F3BCC695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315A-D855-43D2-9420-8A4B1E5369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0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423B-14BE-4919-A1DD-6723F3BCC695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315A-D855-43D2-9420-8A4B1E5369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2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3423B-14BE-4919-A1DD-6723F3BCC695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8315A-D855-43D2-9420-8A4B1E5369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5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011679"/>
            <a:ext cx="9144000" cy="1498283"/>
          </a:xfrm>
        </p:spPr>
        <p:txBody>
          <a:bodyPr/>
          <a:lstStyle/>
          <a:p>
            <a:r>
              <a:rPr lang="es-CL" b="1" dirty="0" smtClean="0"/>
              <a:t>TITULO</a:t>
            </a:r>
            <a:endParaRPr lang="en-U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SUBTITULO</a:t>
            </a:r>
            <a:endParaRPr lang="en-US" dirty="0"/>
          </a:p>
        </p:txBody>
      </p:sp>
      <p:sp>
        <p:nvSpPr>
          <p:cNvPr id="6" name="Rectángulo 5"/>
          <p:cNvSpPr/>
          <p:nvPr/>
        </p:nvSpPr>
        <p:spPr>
          <a:xfrm>
            <a:off x="0" y="0"/>
            <a:ext cx="12192000" cy="501775"/>
          </a:xfrm>
          <a:prstGeom prst="rect">
            <a:avLst/>
          </a:prstGeom>
          <a:solidFill>
            <a:srgbClr val="FD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/>
          <p:cNvSpPr txBox="1"/>
          <p:nvPr/>
        </p:nvSpPr>
        <p:spPr>
          <a:xfrm>
            <a:off x="4149634" y="5947954"/>
            <a:ext cx="3892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FECHA</a:t>
            </a:r>
            <a:endParaRPr lang="es-CL" dirty="0"/>
          </a:p>
        </p:txBody>
      </p:sp>
      <p:grpSp>
        <p:nvGrpSpPr>
          <p:cNvPr id="10" name="Grupo 9"/>
          <p:cNvGrpSpPr/>
          <p:nvPr/>
        </p:nvGrpSpPr>
        <p:grpSpPr>
          <a:xfrm>
            <a:off x="0" y="6740435"/>
            <a:ext cx="12191999" cy="126274"/>
            <a:chOff x="0" y="6382351"/>
            <a:chExt cx="12192000" cy="501775"/>
          </a:xfrm>
        </p:grpSpPr>
        <p:sp>
          <p:nvSpPr>
            <p:cNvPr id="12" name="Rectángulo 11"/>
            <p:cNvSpPr/>
            <p:nvPr/>
          </p:nvSpPr>
          <p:spPr>
            <a:xfrm>
              <a:off x="0" y="6382351"/>
              <a:ext cx="4197531" cy="501775"/>
            </a:xfrm>
            <a:prstGeom prst="rect">
              <a:avLst/>
            </a:prstGeom>
            <a:solidFill>
              <a:srgbClr val="0077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4197531" y="6382351"/>
              <a:ext cx="7994469" cy="501775"/>
            </a:xfrm>
            <a:prstGeom prst="rect">
              <a:avLst/>
            </a:prstGeom>
            <a:solidFill>
              <a:srgbClr val="FDC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669" y="1547572"/>
            <a:ext cx="4432663" cy="90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8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CONTENIDO</a:t>
            </a:r>
            <a:endParaRPr lang="es-CL" dirty="0"/>
          </a:p>
        </p:txBody>
      </p:sp>
      <p:grpSp>
        <p:nvGrpSpPr>
          <p:cNvPr id="4" name="Grupo 3"/>
          <p:cNvGrpSpPr/>
          <p:nvPr/>
        </p:nvGrpSpPr>
        <p:grpSpPr>
          <a:xfrm>
            <a:off x="6165668" y="6749141"/>
            <a:ext cx="6026331" cy="117567"/>
            <a:chOff x="0" y="6382351"/>
            <a:chExt cx="12192000" cy="501775"/>
          </a:xfrm>
        </p:grpSpPr>
        <p:sp>
          <p:nvSpPr>
            <p:cNvPr id="5" name="Rectángulo 4"/>
            <p:cNvSpPr/>
            <p:nvPr/>
          </p:nvSpPr>
          <p:spPr>
            <a:xfrm>
              <a:off x="0" y="6382351"/>
              <a:ext cx="4197531" cy="501775"/>
            </a:xfrm>
            <a:prstGeom prst="rect">
              <a:avLst/>
            </a:prstGeom>
            <a:solidFill>
              <a:srgbClr val="0077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ángulo 5"/>
            <p:cNvSpPr/>
            <p:nvPr/>
          </p:nvSpPr>
          <p:spPr>
            <a:xfrm>
              <a:off x="4197531" y="6382351"/>
              <a:ext cx="7994469" cy="501775"/>
            </a:xfrm>
            <a:prstGeom prst="rect">
              <a:avLst/>
            </a:prstGeom>
            <a:solidFill>
              <a:srgbClr val="FDC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ángulo 6"/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rgbClr val="0077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67746"/>
            <a:ext cx="6198326" cy="111533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TITULO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501" y="507022"/>
            <a:ext cx="4153989" cy="84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2154237"/>
            <a:ext cx="9144000" cy="1355725"/>
          </a:xfrm>
        </p:spPr>
        <p:txBody>
          <a:bodyPr/>
          <a:lstStyle/>
          <a:p>
            <a:r>
              <a:rPr lang="es-CL" b="1" dirty="0" smtClean="0"/>
              <a:t>Gracias por su atención</a:t>
            </a:r>
            <a:endParaRPr lang="es-CL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524000" y="4702630"/>
            <a:ext cx="9144000" cy="555170"/>
          </a:xfrm>
        </p:spPr>
        <p:txBody>
          <a:bodyPr>
            <a:normAutofit/>
          </a:bodyPr>
          <a:lstStyle/>
          <a:p>
            <a:r>
              <a:rPr lang="es-CL" dirty="0" smtClean="0"/>
              <a:t>FECHA</a:t>
            </a:r>
            <a:endParaRPr lang="en-US" dirty="0"/>
          </a:p>
        </p:txBody>
      </p:sp>
      <p:sp>
        <p:nvSpPr>
          <p:cNvPr id="6" name="Rectángulo 5"/>
          <p:cNvSpPr/>
          <p:nvPr/>
        </p:nvSpPr>
        <p:spPr>
          <a:xfrm>
            <a:off x="0" y="0"/>
            <a:ext cx="12192000" cy="501775"/>
          </a:xfrm>
          <a:prstGeom prst="rect">
            <a:avLst/>
          </a:prstGeom>
          <a:solidFill>
            <a:srgbClr val="FD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upo 10"/>
          <p:cNvGrpSpPr/>
          <p:nvPr/>
        </p:nvGrpSpPr>
        <p:grpSpPr>
          <a:xfrm>
            <a:off x="6165668" y="6749141"/>
            <a:ext cx="6026331" cy="117567"/>
            <a:chOff x="0" y="6382351"/>
            <a:chExt cx="12192000" cy="501775"/>
          </a:xfrm>
        </p:grpSpPr>
        <p:sp>
          <p:nvSpPr>
            <p:cNvPr id="12" name="Rectángulo 11"/>
            <p:cNvSpPr/>
            <p:nvPr/>
          </p:nvSpPr>
          <p:spPr>
            <a:xfrm>
              <a:off x="0" y="6382351"/>
              <a:ext cx="4197531" cy="501775"/>
            </a:xfrm>
            <a:prstGeom prst="rect">
              <a:avLst/>
            </a:prstGeom>
            <a:solidFill>
              <a:srgbClr val="0077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4197531" y="6382351"/>
              <a:ext cx="7994469" cy="501775"/>
            </a:xfrm>
            <a:prstGeom prst="rect">
              <a:avLst/>
            </a:prstGeom>
            <a:solidFill>
              <a:srgbClr val="FDC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669" y="1547572"/>
            <a:ext cx="4432663" cy="90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99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10</Words>
  <Application>Microsoft Office PowerPoint</Application>
  <PresentationFormat>Panorámica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TITULO</vt:lpstr>
      <vt:lpstr>TITULO</vt:lpstr>
      <vt:lpstr>Gracias por su atención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Mundaca</dc:creator>
  <cp:lastModifiedBy>Rafael Mundaca</cp:lastModifiedBy>
  <cp:revision>18</cp:revision>
  <dcterms:created xsi:type="dcterms:W3CDTF">2020-01-07T13:05:52Z</dcterms:created>
  <dcterms:modified xsi:type="dcterms:W3CDTF">2023-03-16T11:49:21Z</dcterms:modified>
</cp:coreProperties>
</file>