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158413" cy="2555875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700"/>
    <a:srgbClr val="A2CC2C"/>
    <a:srgbClr val="36C663"/>
    <a:srgbClr val="00B895"/>
    <a:srgbClr val="00A6B9"/>
    <a:srgbClr val="0090C6"/>
    <a:srgbClr val="007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6" y="9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802" y="418288"/>
            <a:ext cx="7618810" cy="889823"/>
          </a:xfrm>
        </p:spPr>
        <p:txBody>
          <a:bodyPr anchor="b"/>
          <a:lstStyle>
            <a:lvl1pPr algn="ctr"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1342426"/>
            <a:ext cx="7618810" cy="617078"/>
          </a:xfrm>
        </p:spPr>
        <p:txBody>
          <a:bodyPr/>
          <a:lstStyle>
            <a:lvl1pPr marL="0" indent="0" algn="ctr">
              <a:buNone/>
              <a:defRPr sz="894"/>
            </a:lvl1pPr>
            <a:lvl2pPr marL="170398" indent="0" algn="ctr">
              <a:buNone/>
              <a:defRPr sz="745"/>
            </a:lvl2pPr>
            <a:lvl3pPr marL="340797" indent="0" algn="ctr">
              <a:buNone/>
              <a:defRPr sz="671"/>
            </a:lvl3pPr>
            <a:lvl4pPr marL="511195" indent="0" algn="ctr">
              <a:buNone/>
              <a:defRPr sz="596"/>
            </a:lvl4pPr>
            <a:lvl5pPr marL="681594" indent="0" algn="ctr">
              <a:buNone/>
              <a:defRPr sz="596"/>
            </a:lvl5pPr>
            <a:lvl6pPr marL="851992" indent="0" algn="ctr">
              <a:buNone/>
              <a:defRPr sz="596"/>
            </a:lvl6pPr>
            <a:lvl7pPr marL="1022391" indent="0" algn="ctr">
              <a:buNone/>
              <a:defRPr sz="596"/>
            </a:lvl7pPr>
            <a:lvl8pPr marL="1192789" indent="0" algn="ctr">
              <a:buNone/>
              <a:defRPr sz="596"/>
            </a:lvl8pPr>
            <a:lvl9pPr marL="1363188" indent="0" algn="ctr">
              <a:buNone/>
              <a:defRPr sz="59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01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33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4" y="136077"/>
            <a:ext cx="2190408" cy="216598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136077"/>
            <a:ext cx="6444243" cy="216598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208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27">
            <a:extLst>
              <a:ext uri="{FF2B5EF4-FFF2-40B4-BE49-F238E27FC236}">
                <a16:creationId xmlns:a16="http://schemas.microsoft.com/office/drawing/2014/main" id="{49F3FFCE-4D8D-4181-83C9-A57D0464BC4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1DD76D-2C36-47EE-A879-CE38D1E22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sp>
        <p:nvSpPr>
          <p:cNvPr id="7" name="Marcador de texto 21">
            <a:extLst>
              <a:ext uri="{FF2B5EF4-FFF2-40B4-BE49-F238E27FC236}">
                <a16:creationId xmlns:a16="http://schemas.microsoft.com/office/drawing/2014/main" id="{B558EE03-0106-4D5D-9C8C-7F786F6B5C9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841F5DD1-9543-4205-9AE0-39C54F6AACC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06E2888-0993-4D75-A834-971E21FAB5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46" b="25358"/>
          <a:stretch/>
        </p:blipFill>
        <p:spPr>
          <a:xfrm>
            <a:off x="8134592" y="-30547"/>
            <a:ext cx="1588324" cy="74963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B2EFB2A-5041-4908-9524-6C4F426F5E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8039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solidFill>
          <a:srgbClr val="0076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84E5FFA-AD48-431A-990F-D79935C34B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0" name="Marcador de posición de imagen 27">
            <a:extLst>
              <a:ext uri="{FF2B5EF4-FFF2-40B4-BE49-F238E27FC236}">
                <a16:creationId xmlns:a16="http://schemas.microsoft.com/office/drawing/2014/main" id="{BC781BDD-B3AC-44AF-838C-097D0973034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2" name="Marcador de texto 21">
            <a:extLst>
              <a:ext uri="{FF2B5EF4-FFF2-40B4-BE49-F238E27FC236}">
                <a16:creationId xmlns:a16="http://schemas.microsoft.com/office/drawing/2014/main" id="{A9069FB7-5276-4C0D-A967-501665A7DBF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9D17374C-80EE-45D6-955A-A30DF98FA11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8568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bg>
      <p:bgPr>
        <a:solidFill>
          <a:srgbClr val="0090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031CB75-8EBA-41B0-B1D6-3E9391C768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FA91A40-5F27-470D-B68A-512B8AAF4C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517B58-0B98-46CA-AC43-A4580AE73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A565F67D-58EF-4204-95BD-76CE2A39EA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085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bg>
      <p:bgPr>
        <a:solidFill>
          <a:srgbClr val="00A6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0AC4BA9-DC2E-49B6-8C8D-CB99309151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A03B9FA4-D9F8-4576-A078-433373692E0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E3B1CAE6-A5E6-4F87-9DEC-F1B5583F69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F80FB9A5-D699-4E63-891C-E1D9332E82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6957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bg>
      <p:bgPr>
        <a:solidFill>
          <a:srgbClr val="00B8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369AC5D-5152-401D-8791-C436BDFB81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50236407-7721-4BD1-B2FD-2DCF355D73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39849017-F836-474E-BD4B-0D2E390AA5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1291F596-8795-4DF3-9040-956F8BF42D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0297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bg>
      <p:bgPr>
        <a:solidFill>
          <a:srgbClr val="36C6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0DDB2F4-07AF-4486-A0D2-2BAA50667D1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AC634EF-6FCE-4433-A14E-15C9DC4350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025214F0-CEAE-46B0-A778-C051A43428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3B701FF5-56FA-4202-8374-807DAD7034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225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bg>
      <p:bgPr>
        <a:solidFill>
          <a:srgbClr val="A2CC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B24ED885-A42E-4926-B3AA-67DA57E8EE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C71DA4F-96BD-448F-8CD8-0173AB7E2F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0DFB18-1875-4103-A9C7-BC26325D01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D7C4D943-70CE-4728-91A4-7627F8BC32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7001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bg>
      <p:bgPr>
        <a:solidFill>
          <a:srgbClr val="FB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5B617C5-510C-4199-9576-1D957419EA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46D48EC-B9A8-415F-9435-FD4A5C34A2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B1BFFF46-AE76-4977-8CAA-45B0A76A59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60BF51EB-6A97-4D71-ACCD-B41F0EFD19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B2470ED7-3F1B-4ADE-AEEA-5427F941DF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823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94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0" y="637194"/>
            <a:ext cx="8761631" cy="1063173"/>
          </a:xfrm>
        </p:spPr>
        <p:txBody>
          <a:bodyPr anchor="b"/>
          <a:lstStyle>
            <a:lvl1pPr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0" y="1710425"/>
            <a:ext cx="8761631" cy="559097"/>
          </a:xfrm>
        </p:spPr>
        <p:txBody>
          <a:bodyPr/>
          <a:lstStyle>
            <a:lvl1pPr marL="0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1pPr>
            <a:lvl2pPr marL="170398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2pPr>
            <a:lvl3pPr marL="340797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3pPr>
            <a:lvl4pPr marL="511195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4pPr>
            <a:lvl5pPr marL="681594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5pPr>
            <a:lvl6pPr marL="851992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6pPr>
            <a:lvl7pPr marL="1022391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7pPr>
            <a:lvl8pPr marL="1192789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8pPr>
            <a:lvl9pPr marL="1363188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99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527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136077"/>
            <a:ext cx="8761631" cy="494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626544"/>
            <a:ext cx="4297484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933605"/>
            <a:ext cx="4297484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6" y="626544"/>
            <a:ext cx="4318649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6" y="933605"/>
            <a:ext cx="4318649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68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65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54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367999"/>
            <a:ext cx="5142697" cy="1816328"/>
          </a:xfrm>
        </p:spPr>
        <p:txBody>
          <a:bodyPr/>
          <a:lstStyle>
            <a:lvl1pPr>
              <a:defRPr sz="1193"/>
            </a:lvl1pPr>
            <a:lvl2pPr>
              <a:defRPr sz="1044"/>
            </a:lvl2pPr>
            <a:lvl3pPr>
              <a:defRPr sz="894"/>
            </a:lvl3pPr>
            <a:lvl4pPr>
              <a:defRPr sz="745"/>
            </a:lvl4pPr>
            <a:lvl5pPr>
              <a:defRPr sz="745"/>
            </a:lvl5pPr>
            <a:lvl6pPr>
              <a:defRPr sz="745"/>
            </a:lvl6pPr>
            <a:lvl7pPr>
              <a:defRPr sz="745"/>
            </a:lvl7pPr>
            <a:lvl8pPr>
              <a:defRPr sz="745"/>
            </a:lvl8pPr>
            <a:lvl9pPr>
              <a:defRPr sz="74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899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367999"/>
            <a:ext cx="5142697" cy="1816328"/>
          </a:xfrm>
        </p:spPr>
        <p:txBody>
          <a:bodyPr anchor="t"/>
          <a:lstStyle>
            <a:lvl1pPr marL="0" indent="0">
              <a:buNone/>
              <a:defRPr sz="1193"/>
            </a:lvl1pPr>
            <a:lvl2pPr marL="170398" indent="0">
              <a:buNone/>
              <a:defRPr sz="1044"/>
            </a:lvl2pPr>
            <a:lvl3pPr marL="340797" indent="0">
              <a:buNone/>
              <a:defRPr sz="894"/>
            </a:lvl3pPr>
            <a:lvl4pPr marL="511195" indent="0">
              <a:buNone/>
              <a:defRPr sz="745"/>
            </a:lvl4pPr>
            <a:lvl5pPr marL="681594" indent="0">
              <a:buNone/>
              <a:defRPr sz="745"/>
            </a:lvl5pPr>
            <a:lvl6pPr marL="851992" indent="0">
              <a:buNone/>
              <a:defRPr sz="745"/>
            </a:lvl6pPr>
            <a:lvl7pPr marL="1022391" indent="0">
              <a:buNone/>
              <a:defRPr sz="745"/>
            </a:lvl7pPr>
            <a:lvl8pPr marL="1192789" indent="0">
              <a:buNone/>
              <a:defRPr sz="745"/>
            </a:lvl8pPr>
            <a:lvl9pPr marL="1363188" indent="0">
              <a:buNone/>
              <a:defRPr sz="74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393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136077"/>
            <a:ext cx="8761631" cy="494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680383"/>
            <a:ext cx="8761631" cy="1621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2368918"/>
            <a:ext cx="3428464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21"/>
    </p:custDataLst>
    <p:extLst>
      <p:ext uri="{BB962C8B-B14F-4D97-AF65-F5344CB8AC3E}">
        <p14:creationId xmlns:p14="http://schemas.microsoft.com/office/powerpoint/2010/main" val="115412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0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</p:sldLayoutIdLst>
  <p:txStyles>
    <p:titleStyle>
      <a:lvl1pPr algn="l" defTabSz="340797" rtl="0" eaLnBrk="1" latinLnBrk="0" hangingPunct="1">
        <a:lnSpc>
          <a:spcPct val="90000"/>
        </a:lnSpc>
        <a:spcBef>
          <a:spcPct val="0"/>
        </a:spcBef>
        <a:buNone/>
        <a:defRPr sz="1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199" indent="-85199" algn="l" defTabSz="340797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1pPr>
      <a:lvl2pPr marL="25559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894" kern="1200">
          <a:solidFill>
            <a:schemeClr val="tx1"/>
          </a:solidFill>
          <a:latin typeface="+mn-lt"/>
          <a:ea typeface="+mn-ea"/>
          <a:cs typeface="+mn-cs"/>
        </a:defRPr>
      </a:lvl2pPr>
      <a:lvl3pPr marL="425996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745" kern="1200">
          <a:solidFill>
            <a:schemeClr val="tx1"/>
          </a:solidFill>
          <a:latin typeface="+mn-lt"/>
          <a:ea typeface="+mn-ea"/>
          <a:cs typeface="+mn-cs"/>
        </a:defRPr>
      </a:lvl3pPr>
      <a:lvl4pPr marL="596395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766793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937191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107590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27798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448387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1pPr>
      <a:lvl2pPr marL="17039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2pPr>
      <a:lvl3pPr marL="340797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3pPr>
      <a:lvl4pPr marL="511195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681594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851992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022391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192789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36318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posición de imagen 14">
            <a:extLst>
              <a:ext uri="{FF2B5EF4-FFF2-40B4-BE49-F238E27FC236}">
                <a16:creationId xmlns:a16="http://schemas.microsoft.com/office/drawing/2014/main" id="{A6C7B759-8C8E-486D-A476-5E220C2267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4FCFCD71-5EB4-4162-841C-6BCC65E415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CL"/>
          </a:p>
        </p:txBody>
      </p:sp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3F6E5706-FC38-4FE8-AAB9-EED8A01507B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852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1"/>
  <p:tag name="ARTICULATE_DESIGN_ID_TEMA DE OFFICE" val="TUZMY93g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Osses</dc:creator>
  <cp:keywords>ecvirtual</cp:keywords>
  <cp:lastModifiedBy>Paola Osses</cp:lastModifiedBy>
  <cp:revision>12</cp:revision>
  <dcterms:created xsi:type="dcterms:W3CDTF">2024-03-07T01:15:05Z</dcterms:created>
  <dcterms:modified xsi:type="dcterms:W3CDTF">2024-03-07T02:42:02Z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92CE3B07-296A-4D77-BB82-B2F00D4E2B25</vt:lpwstr>
  </property>
  <property fmtid="{D5CDD505-2E9C-101B-9397-08002B2CF9AE}" pid="3" name="ArticulatePath">
    <vt:lpwstr>Presentación12</vt:lpwstr>
  </property>
</Properties>
</file>