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posición de imagen 20">
            <a:extLst>
              <a:ext uri="{FF2B5EF4-FFF2-40B4-BE49-F238E27FC236}">
                <a16:creationId xmlns:a16="http://schemas.microsoft.com/office/drawing/2014/main" id="{72C818E9-2EBA-47A0-9DDA-41AB3FE216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0" name="Marcador de texto 19">
            <a:extLst>
              <a:ext uri="{FF2B5EF4-FFF2-40B4-BE49-F238E27FC236}">
                <a16:creationId xmlns:a16="http://schemas.microsoft.com/office/drawing/2014/main" id="{582658DE-8D47-40CB-B4AB-713072AADD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22" name="Marcador de texto 21">
            <a:extLst>
              <a:ext uri="{FF2B5EF4-FFF2-40B4-BE49-F238E27FC236}">
                <a16:creationId xmlns:a16="http://schemas.microsoft.com/office/drawing/2014/main" id="{D49120BC-8616-4F59-BC53-9F9433875B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14</cp:revision>
  <dcterms:created xsi:type="dcterms:W3CDTF">2024-03-07T01:15:05Z</dcterms:created>
  <dcterms:modified xsi:type="dcterms:W3CDTF">2024-03-07T02:42:26Z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